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3DC03-FA4A-42F1-AA1B-18333C9C19F4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6F18-64F1-40FF-9256-29207BB00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1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6F18-64F1-40FF-9256-29207BB004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6F18-64F1-40FF-9256-29207BB004E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6F18-64F1-40FF-9256-29207BB004E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6F18-64F1-40FF-9256-29207BB004E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6F18-64F1-40FF-9256-29207BB004E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6F18-64F1-40FF-9256-29207BB004E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6F18-64F1-40FF-9256-29207BB004E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6F18-64F1-40FF-9256-29207BB004E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0421-5A7D-445B-AF9C-BC4FDCB0752B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513-20D5-47A4-9A23-949A8EEC8B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0421-5A7D-445B-AF9C-BC4FDCB0752B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513-20D5-47A4-9A23-949A8EEC8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0421-5A7D-445B-AF9C-BC4FDCB0752B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513-20D5-47A4-9A23-949A8EEC8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0421-5A7D-445B-AF9C-BC4FDCB0752B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513-20D5-47A4-9A23-949A8EEC8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0421-5A7D-445B-AF9C-BC4FDCB0752B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0AA6513-20D5-47A4-9A23-949A8EEC8B4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0421-5A7D-445B-AF9C-BC4FDCB0752B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513-20D5-47A4-9A23-949A8EEC8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0421-5A7D-445B-AF9C-BC4FDCB0752B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513-20D5-47A4-9A23-949A8EEC8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0421-5A7D-445B-AF9C-BC4FDCB0752B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513-20D5-47A4-9A23-949A8EEC8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0421-5A7D-445B-AF9C-BC4FDCB0752B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513-20D5-47A4-9A23-949A8EEC8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0421-5A7D-445B-AF9C-BC4FDCB0752B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513-20D5-47A4-9A23-949A8EEC8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0421-5A7D-445B-AF9C-BC4FDCB0752B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513-20D5-47A4-9A23-949A8EEC8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600421-5A7D-445B-AF9C-BC4FDCB0752B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AA6513-20D5-47A4-9A23-949A8EEC8B4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Faktor-faktor</a:t>
            </a:r>
            <a:r>
              <a:rPr lang="en-US" b="1" dirty="0"/>
              <a:t> yang </a:t>
            </a:r>
            <a:r>
              <a:rPr lang="en-US" b="1" dirty="0" err="1"/>
              <a:t>mempengaruhi</a:t>
            </a:r>
            <a:r>
              <a:rPr lang="en-US" b="1" dirty="0"/>
              <a:t> </a:t>
            </a:r>
            <a:r>
              <a:rPr lang="en-US" b="1" dirty="0" err="1"/>
              <a:t>konsumsi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adwinta_diyon@yahoo.co.id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310" y="4190999"/>
            <a:ext cx="2684689" cy="22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Pendapatan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v-SE" dirty="0"/>
              <a:t>Besar atau kecilnya pendapatan akan </a:t>
            </a:r>
            <a:r>
              <a:rPr lang="sv-SE" dirty="0" smtClean="0"/>
              <a:t>berpengaruh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</p:txBody>
      </p:sp>
      <p:pic>
        <p:nvPicPr>
          <p:cNvPr id="4" name="Picture 3" descr="salary-gaj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429000"/>
            <a:ext cx="2058276" cy="2387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Harga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lingkungan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v-SE" dirty="0"/>
              <a:t>Seseorang kadang merasa malu jika ia </a:t>
            </a:r>
            <a:r>
              <a:rPr lang="sv-SE" dirty="0" smtClean="0"/>
              <a:t>tidak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lain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mendorongnya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mahal</a:t>
            </a:r>
            <a:r>
              <a:rPr lang="en-US" dirty="0"/>
              <a:t>.</a:t>
            </a:r>
          </a:p>
        </p:txBody>
      </p:sp>
      <p:pic>
        <p:nvPicPr>
          <p:cNvPr id="4" name="Picture 3" descr="gengsi d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454" y="3962400"/>
            <a:ext cx="2747326" cy="25907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4474029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11" y="4474029"/>
            <a:ext cx="1399974" cy="207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Ketamakan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kesombongan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tamak</a:t>
            </a:r>
            <a:r>
              <a:rPr lang="en-US" dirty="0"/>
              <a:t>,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dimilikinya</a:t>
            </a:r>
            <a:r>
              <a:rPr lang="en-US" dirty="0"/>
              <a:t>.</a:t>
            </a:r>
          </a:p>
        </p:txBody>
      </p:sp>
      <p:pic>
        <p:nvPicPr>
          <p:cNvPr id="4" name="Picture 3" descr="big cheese burg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352800"/>
            <a:ext cx="3432284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b="1" dirty="0"/>
              <a:t>Harapan pendapatan tinggi di masa yang akan datang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Karena ada harapan kenaikan pendapatan, </a:t>
            </a:r>
            <a:r>
              <a:rPr lang="fi-FI" dirty="0" smtClean="0"/>
              <a:t>seseorang berusaha </a:t>
            </a:r>
            <a:r>
              <a:rPr lang="fi-FI" dirty="0"/>
              <a:t>mencari pinjaman untuk berbelanja </a:t>
            </a:r>
            <a:r>
              <a:rPr lang="fi-FI" dirty="0" smtClean="0"/>
              <a:t>sekarang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/>
              <a:t>konsumsinya</a:t>
            </a:r>
            <a:r>
              <a:rPr lang="en-US" dirty="0"/>
              <a:t> </a:t>
            </a:r>
            <a:r>
              <a:rPr lang="en-US" dirty="0" err="1" smtClean="0"/>
              <a:t>meningkat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naik gaji_300x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430778"/>
            <a:ext cx="2019300" cy="29414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Tingkat </a:t>
            </a:r>
            <a:r>
              <a:rPr lang="en-US" b="1" dirty="0" err="1"/>
              <a:t>pendidikan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Orang</a:t>
            </a:r>
            <a:r>
              <a:rPr lang="en-US" dirty="0"/>
              <a:t> yang </a:t>
            </a:r>
            <a:r>
              <a:rPr lang="en-US" dirty="0" err="1"/>
              <a:t>berpendidikan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konsumsinya</a:t>
            </a:r>
            <a:r>
              <a:rPr lang="en-US" dirty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yang </a:t>
            </a:r>
            <a:r>
              <a:rPr lang="en-US" dirty="0" err="1"/>
              <a:t>berpendidikan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nak-S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714750"/>
            <a:ext cx="3429000" cy="2571750"/>
          </a:xfrm>
          <a:prstGeom prst="rect">
            <a:avLst/>
          </a:prstGeom>
        </p:spPr>
      </p:pic>
      <p:pic>
        <p:nvPicPr>
          <p:cNvPr id="5" name="Picture 4" descr="21-siswa-smp-menuju-lapangan-upaca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733800"/>
            <a:ext cx="3121152" cy="23408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Tempat</a:t>
            </a:r>
            <a:r>
              <a:rPr lang="en-US" b="1" dirty="0"/>
              <a:t> </a:t>
            </a:r>
            <a:r>
              <a:rPr lang="en-US" b="1" dirty="0" err="1"/>
              <a:t>tinggal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Orang</a:t>
            </a:r>
            <a:r>
              <a:rPr lang="en-US" dirty="0"/>
              <a:t> yang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pedesaan</a:t>
            </a:r>
            <a:r>
              <a:rPr lang="en-US" dirty="0"/>
              <a:t> </a:t>
            </a:r>
            <a:r>
              <a:rPr lang="en-US" dirty="0" err="1" smtClean="0"/>
              <a:t>konsumsinya</a:t>
            </a:r>
            <a:r>
              <a:rPr lang="en-US" dirty="0" smtClean="0"/>
              <a:t> </a:t>
            </a:r>
            <a:r>
              <a:rPr lang="nn-NO" dirty="0" smtClean="0"/>
              <a:t>lebih </a:t>
            </a:r>
            <a:r>
              <a:rPr lang="nn-NO" dirty="0"/>
              <a:t>murah dibanding dengan orang yang tinggal </a:t>
            </a:r>
            <a:r>
              <a:rPr lang="nn-NO" dirty="0" smtClean="0"/>
              <a:t>di </a:t>
            </a:r>
            <a:r>
              <a:rPr lang="en-US" dirty="0" err="1" smtClean="0"/>
              <a:t>kota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CiputraCityKasablanka_Jakar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657600"/>
            <a:ext cx="3355901" cy="2565400"/>
          </a:xfrm>
          <a:prstGeom prst="rect">
            <a:avLst/>
          </a:prstGeom>
        </p:spPr>
      </p:pic>
      <p:pic>
        <p:nvPicPr>
          <p:cNvPr id="5" name="Picture 4" descr="misty-mountain-village-tyrol-austr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657600"/>
            <a:ext cx="34544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Umur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jenis</a:t>
            </a:r>
            <a:r>
              <a:rPr lang="en-US" b="1" dirty="0"/>
              <a:t> </a:t>
            </a:r>
            <a:r>
              <a:rPr lang="en-US" b="1" dirty="0" err="1"/>
              <a:t>kelamin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Umur</a:t>
            </a:r>
            <a:r>
              <a:rPr lang="en-US" dirty="0"/>
              <a:t>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.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. </a:t>
            </a:r>
            <a:r>
              <a:rPr lang="en-US" dirty="0" err="1"/>
              <a:t>Begitu</a:t>
            </a:r>
            <a:r>
              <a:rPr lang="en-US" dirty="0"/>
              <a:t> pula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sv-SE" dirty="0" smtClean="0"/>
              <a:t>kelamin</a:t>
            </a:r>
            <a:r>
              <a:rPr lang="sv-SE" dirty="0"/>
              <a:t>, laki-laki berbeda konsumsinya </a:t>
            </a:r>
            <a:r>
              <a:rPr lang="sv-SE" dirty="0" smtClean="0"/>
              <a:t>dengan </a:t>
            </a:r>
            <a:r>
              <a:rPr lang="en-US" dirty="0" err="1" smtClean="0"/>
              <a:t>perempuan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anak-sedang-shol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962400"/>
            <a:ext cx="3129021" cy="2247900"/>
          </a:xfrm>
          <a:prstGeom prst="rect">
            <a:avLst/>
          </a:prstGeom>
        </p:spPr>
      </p:pic>
      <p:pic>
        <p:nvPicPr>
          <p:cNvPr id="5" name="Picture 4" descr="mr-six-old-guy-lg-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886200"/>
            <a:ext cx="1858477" cy="240982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</TotalTime>
  <Words>161</Words>
  <Application>Microsoft Office PowerPoint</Application>
  <PresentationFormat>On-screen Show (4:3)</PresentationFormat>
  <Paragraphs>24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Faktor-faktor yang mempengaruhi konsumsi</vt:lpstr>
      <vt:lpstr>Pendapatan</vt:lpstr>
      <vt:lpstr>Harga diri terhadap lingkungan</vt:lpstr>
      <vt:lpstr>Ketamakan dan kesombongan</vt:lpstr>
      <vt:lpstr>Harapan pendapatan tinggi di masa yang akan datang</vt:lpstr>
      <vt:lpstr>Tingkat pendidikan</vt:lpstr>
      <vt:lpstr>Tempat tinggal</vt:lpstr>
      <vt:lpstr>Umur dan jenis kelamin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Faktor-faktor yang mempengaruhi konsumsi</dc:title>
  <dc:creator>Valued Acer Customer</dc:creator>
  <cp:lastModifiedBy>Valued Acer Customer</cp:lastModifiedBy>
  <cp:revision>6</cp:revision>
  <dcterms:created xsi:type="dcterms:W3CDTF">2010-01-13T00:42:08Z</dcterms:created>
  <dcterms:modified xsi:type="dcterms:W3CDTF">2011-03-14T10:45:45Z</dcterms:modified>
</cp:coreProperties>
</file>