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18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3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375A-1AC2-4341-B2A9-2FE58567B1F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73BE-AE6D-4560-9E13-19065EF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PT Ekonomi XI new\gambar ekonomi\shutterstock_113840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8558"/>
          <a:stretch/>
        </p:blipFill>
        <p:spPr bwMode="auto">
          <a:xfrm>
            <a:off x="0" y="0"/>
            <a:ext cx="9144000" cy="48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740108" y="2995915"/>
            <a:ext cx="80228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28600" y="2724150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3006864"/>
            <a:ext cx="813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Kerja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Ekonomi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Internasional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Picture 14" descr="C:\Users\ku\Desktop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0" r="3543" b="3298"/>
          <a:stretch/>
        </p:blipFill>
        <p:spPr bwMode="auto">
          <a:xfrm>
            <a:off x="611130" y="2952750"/>
            <a:ext cx="584920" cy="8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52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/>
          <a:stretch/>
        </p:blipFill>
        <p:spPr bwMode="auto">
          <a:xfrm>
            <a:off x="1295400" y="285750"/>
            <a:ext cx="5943601" cy="43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entagon 15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  <p:pic>
        <p:nvPicPr>
          <p:cNvPr id="11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63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562" y="438150"/>
            <a:ext cx="8301038" cy="2743200"/>
            <a:chOff x="309562" y="365552"/>
            <a:chExt cx="8301038" cy="274320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4" y="666750"/>
              <a:ext cx="8130136" cy="24420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1962" y="482325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723" y="1089958"/>
            <a:ext cx="7968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ini, Anda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diharapkan mampu: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pengertian kerja sama ekonomi internasional;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bentuk-bentuk kerja sama ekonomi internasional; dan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lembaga-lembaga ekonomi Internasional.</a:t>
            </a:r>
          </a:p>
        </p:txBody>
      </p:sp>
    </p:spTree>
    <p:extLst>
      <p:ext uri="{BB962C8B-B14F-4D97-AF65-F5344CB8AC3E}">
        <p14:creationId xmlns:p14="http://schemas.microsoft.com/office/powerpoint/2010/main" val="303873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885950"/>
            <a:ext cx="7715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79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428750"/>
            <a:ext cx="4495800" cy="2297914"/>
            <a:chOff x="304800" y="1567044"/>
            <a:chExt cx="4495800" cy="2297914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1581149"/>
              <a:ext cx="4495800" cy="2283809"/>
            </a:xfrm>
            <a:prstGeom prst="roundRect">
              <a:avLst>
                <a:gd name="adj" fmla="val 798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885" y="1567044"/>
              <a:ext cx="3440515" cy="2283809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/>
                <a:t>Kerja</a:t>
              </a:r>
              <a:r>
                <a:rPr lang="en-US" sz="2400" b="1" dirty="0"/>
                <a:t> </a:t>
              </a:r>
              <a:r>
                <a:rPr lang="en-US" sz="2400" b="1" dirty="0" err="1"/>
                <a:t>sama</a:t>
              </a:r>
              <a:r>
                <a:rPr lang="en-US" sz="2400" b="1" dirty="0"/>
                <a:t> </a:t>
              </a:r>
              <a:r>
                <a:rPr lang="en-US" sz="2400" b="1" dirty="0" err="1"/>
                <a:t>ekonomi</a:t>
              </a:r>
              <a:r>
                <a:rPr lang="en-US" sz="2400" b="1" dirty="0"/>
                <a:t> </a:t>
              </a:r>
              <a:r>
                <a:rPr lang="en-US" sz="2400" b="1" dirty="0" err="1"/>
                <a:t>internasional</a:t>
              </a:r>
              <a:r>
                <a:rPr lang="en-US" sz="2400" b="1" dirty="0"/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kerja</a:t>
              </a:r>
              <a:r>
                <a:rPr lang="en-US" sz="2400" dirty="0"/>
                <a:t> </a:t>
              </a:r>
              <a:r>
                <a:rPr lang="en-US" sz="2400" dirty="0" err="1"/>
                <a:t>sama</a:t>
              </a:r>
              <a:r>
                <a:rPr lang="en-US" sz="2400" dirty="0"/>
                <a:t> </a:t>
              </a:r>
              <a:r>
                <a:rPr lang="en-US" sz="2400" dirty="0" err="1"/>
                <a:t>antarnegara</a:t>
              </a:r>
              <a:r>
                <a:rPr lang="en-US" sz="2400" dirty="0"/>
                <a:t>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ekonomi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/>
          <a:stretch/>
        </p:blipFill>
        <p:spPr bwMode="auto">
          <a:xfrm>
            <a:off x="4191000" y="1200150"/>
            <a:ext cx="4495800" cy="276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6076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58630" y="224115"/>
            <a:ext cx="55183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Pengertian Kerja Sama Ekonomi Internasional</a:t>
            </a:r>
          </a:p>
        </p:txBody>
      </p:sp>
    </p:spTree>
    <p:extLst>
      <p:ext uri="{BB962C8B-B14F-4D97-AF65-F5344CB8AC3E}">
        <p14:creationId xmlns:p14="http://schemas.microsoft.com/office/powerpoint/2010/main" val="1990270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428750"/>
            <a:ext cx="4495800" cy="2398568"/>
            <a:chOff x="304800" y="1567044"/>
            <a:chExt cx="4495800" cy="2398568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1581149"/>
              <a:ext cx="4495800" cy="2384463"/>
            </a:xfrm>
            <a:prstGeom prst="roundRect">
              <a:avLst>
                <a:gd name="adj" fmla="val 798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885" y="1567044"/>
              <a:ext cx="3440515" cy="2376142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/>
                <a:t>Tujuan</a:t>
              </a:r>
              <a:r>
                <a:rPr lang="en-US" sz="2000" dirty="0"/>
                <a:t> </a:t>
              </a:r>
              <a:r>
                <a:rPr lang="en-US" sz="2000" dirty="0" err="1"/>
                <a:t>dari</a:t>
              </a:r>
              <a:r>
                <a:rPr lang="en-US" sz="2000" dirty="0"/>
                <a:t> </a:t>
              </a:r>
              <a:r>
                <a:rPr lang="en-US" sz="2000" dirty="0" err="1"/>
                <a:t>kerja</a:t>
              </a:r>
              <a:r>
                <a:rPr lang="en-US" sz="2000" dirty="0"/>
                <a:t> </a:t>
              </a:r>
              <a:r>
                <a:rPr lang="en-US" sz="2000" dirty="0" err="1"/>
                <a:t>sama</a:t>
              </a:r>
              <a:r>
                <a:rPr lang="en-US" sz="2000" dirty="0"/>
                <a:t> </a:t>
              </a:r>
              <a:r>
                <a:rPr lang="en-US" sz="2000" dirty="0" err="1"/>
                <a:t>tersebut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mendapatkan</a:t>
              </a:r>
              <a:r>
                <a:rPr lang="en-US" sz="2000" dirty="0"/>
                <a:t> </a:t>
              </a:r>
              <a:r>
                <a:rPr lang="en-US" sz="2000" dirty="0" err="1"/>
                <a:t>keuntungan</a:t>
              </a:r>
              <a:r>
                <a:rPr lang="en-US" sz="2000" dirty="0"/>
                <a:t>. </a:t>
              </a:r>
              <a:r>
                <a:rPr lang="en-US" sz="2000" dirty="0" err="1"/>
                <a:t>Keuntungan</a:t>
              </a:r>
              <a:endParaRPr lang="en-US" sz="2000" dirty="0"/>
            </a:p>
            <a:p>
              <a:pPr>
                <a:lnSpc>
                  <a:spcPct val="150000"/>
                </a:lnSpc>
              </a:pPr>
              <a:r>
                <a:rPr lang="en-US" sz="2000" dirty="0" err="1"/>
                <a:t>inilah</a:t>
              </a:r>
              <a:r>
                <a:rPr lang="en-US" sz="2000" dirty="0"/>
                <a:t> yang </a:t>
              </a:r>
              <a:r>
                <a:rPr lang="en-US" sz="2000" dirty="0" err="1"/>
                <a:t>akan</a:t>
              </a:r>
              <a:r>
                <a:rPr lang="en-US" sz="2000" dirty="0"/>
                <a:t> </a:t>
              </a:r>
              <a:r>
                <a:rPr lang="en-US" sz="2000" dirty="0" err="1"/>
                <a:t>menjadi</a:t>
              </a:r>
              <a:r>
                <a:rPr lang="en-US" sz="2000" dirty="0"/>
                <a:t> </a:t>
              </a:r>
              <a:r>
                <a:rPr lang="en-US" sz="2000" dirty="0" err="1"/>
                <a:t>pendapatan</a:t>
              </a:r>
              <a:r>
                <a:rPr lang="en-US" sz="2000" dirty="0"/>
                <a:t> </a:t>
              </a:r>
              <a:r>
                <a:rPr lang="en-US" sz="2000" dirty="0" err="1"/>
                <a:t>suatu</a:t>
              </a:r>
              <a:r>
                <a:rPr lang="en-US" sz="2000" dirty="0"/>
                <a:t> </a:t>
              </a:r>
              <a:r>
                <a:rPr lang="en-US" sz="2000" dirty="0" err="1"/>
                <a:t>negara</a:t>
              </a:r>
              <a:r>
                <a:rPr lang="en-US" sz="2000" dirty="0"/>
                <a:t>.</a:t>
              </a:r>
            </a:p>
          </p:txBody>
        </p:sp>
      </p:grpSp>
      <p:pic>
        <p:nvPicPr>
          <p:cNvPr id="2050" name="Picture 2" descr="D:\PPT Ekonomi XI new\gambar ekonomi\shutterstock_510139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/>
          <a:stretch/>
        </p:blipFill>
        <p:spPr bwMode="auto">
          <a:xfrm>
            <a:off x="4369443" y="1161204"/>
            <a:ext cx="4237455" cy="294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6076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58630" y="224115"/>
            <a:ext cx="55183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Pengertian Kerja Sama Ekonomi Internasional</a:t>
            </a:r>
          </a:p>
        </p:txBody>
      </p:sp>
    </p:spTree>
    <p:extLst>
      <p:ext uri="{BB962C8B-B14F-4D97-AF65-F5344CB8AC3E}">
        <p14:creationId xmlns:p14="http://schemas.microsoft.com/office/powerpoint/2010/main" val="131217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292" y="875020"/>
            <a:ext cx="511830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 smtClean="0"/>
              <a:t>Keuntungan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kerja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ekonomi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internasional</a:t>
            </a:r>
            <a:r>
              <a:rPr lang="en-US" sz="1600" b="1" dirty="0" smtClean="0"/>
              <a:t>:</a:t>
            </a:r>
          </a:p>
          <a:p>
            <a:pPr marL="231775" indent="-231775">
              <a:spcBef>
                <a:spcPts val="600"/>
              </a:spcBef>
              <a:buFont typeface="+mj-lt"/>
              <a:buAutoNum type="alphaLcPeriod"/>
            </a:pPr>
            <a:r>
              <a:rPr lang="en-US" sz="1600" dirty="0" err="1" smtClean="0"/>
              <a:t>membebaskan</a:t>
            </a:r>
            <a:r>
              <a:rPr lang="en-US" sz="1600" dirty="0" smtClean="0"/>
              <a:t> </a:t>
            </a:r>
            <a:r>
              <a:rPr lang="en-US" sz="1600" dirty="0" err="1" smtClean="0"/>
              <a:t>bangsa-bangsa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/>
              <a:t> </a:t>
            </a:r>
            <a:r>
              <a:rPr lang="en-US" sz="1600" dirty="0" err="1" smtClean="0"/>
              <a:t>kemiskinan</a:t>
            </a:r>
            <a:r>
              <a:rPr lang="en-US" sz="1600" dirty="0" smtClean="0"/>
              <a:t>, </a:t>
            </a:r>
            <a:r>
              <a:rPr lang="en-US" sz="1600" dirty="0" err="1" smtClean="0"/>
              <a:t>kebodohan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kelaparan</a:t>
            </a:r>
            <a:r>
              <a:rPr lang="en-US" sz="1600" dirty="0" smtClean="0"/>
              <a:t>.</a:t>
            </a:r>
          </a:p>
          <a:p>
            <a:pPr marL="231775" indent="-231775">
              <a:spcBef>
                <a:spcPts val="600"/>
              </a:spcBef>
              <a:buFont typeface="+mj-lt"/>
              <a:buAutoNum type="alphaLcPeriod"/>
            </a:pPr>
            <a:r>
              <a:rPr lang="en-US" sz="1600" dirty="0" err="1" smtClean="0"/>
              <a:t>membebaskan</a:t>
            </a:r>
            <a:r>
              <a:rPr lang="en-US" sz="1600" dirty="0" smtClean="0"/>
              <a:t> </a:t>
            </a:r>
            <a:r>
              <a:rPr lang="en-US" sz="1600" dirty="0" err="1" smtClean="0"/>
              <a:t>bangsa-bangsa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keterbelakangan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.</a:t>
            </a:r>
          </a:p>
          <a:p>
            <a:pPr marL="231775" indent="-231775">
              <a:spcBef>
                <a:spcPts val="600"/>
              </a:spcBef>
              <a:buFont typeface="+mj-lt"/>
              <a:buAutoNum type="alphaLcPeriod"/>
            </a:pPr>
            <a:r>
              <a:rPr lang="en-US" sz="1600" dirty="0" err="1" smtClean="0"/>
              <a:t>memajukan</a:t>
            </a:r>
            <a:r>
              <a:rPr lang="en-US" sz="1600" dirty="0" smtClean="0"/>
              <a:t> </a:t>
            </a:r>
            <a:r>
              <a:rPr lang="en-US" sz="1600" dirty="0" err="1" smtClean="0"/>
              <a:t>perdagangan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terbentuknya</a:t>
            </a:r>
            <a:r>
              <a:rPr lang="en-US" sz="1600" dirty="0" smtClean="0"/>
              <a:t>  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regional </a:t>
            </a:r>
            <a:r>
              <a:rPr lang="en-US" sz="1600" dirty="0" err="1" smtClean="0"/>
              <a:t>dan</a:t>
            </a:r>
            <a:r>
              <a:rPr lang="en-US" sz="1600" dirty="0" smtClean="0"/>
              <a:t> multilateral.</a:t>
            </a:r>
          </a:p>
          <a:p>
            <a:pPr marL="231775" indent="-231775">
              <a:spcBef>
                <a:spcPts val="600"/>
              </a:spcBef>
              <a:buFont typeface="+mj-lt"/>
              <a:buAutoNum type="alphaLcPeriod"/>
            </a:pPr>
            <a:r>
              <a:rPr lang="en-US" sz="1600" dirty="0" err="1" smtClean="0"/>
              <a:t>memajukan</a:t>
            </a:r>
            <a:r>
              <a:rPr lang="en-US" sz="1600" dirty="0" smtClean="0"/>
              <a:t> </a:t>
            </a:r>
            <a:r>
              <a:rPr lang="en-US" sz="1600" dirty="0" err="1" smtClean="0"/>
              <a:t>perkembangan</a:t>
            </a:r>
            <a:r>
              <a:rPr lang="en-US" sz="1600" dirty="0" smtClean="0"/>
              <a:t> di </a:t>
            </a:r>
            <a:r>
              <a:rPr lang="en-US" sz="1600" dirty="0" err="1" smtClean="0"/>
              <a:t>negara-negara</a:t>
            </a:r>
            <a:r>
              <a:rPr lang="en-US" sz="1600" dirty="0" smtClean="0"/>
              <a:t> </a:t>
            </a:r>
            <a:r>
              <a:rPr lang="en-US" sz="1600" dirty="0" err="1" smtClean="0"/>
              <a:t>berkembang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/>
              <a:t> </a:t>
            </a:r>
            <a:r>
              <a:rPr lang="en-US" sz="1600" dirty="0" err="1" smtClean="0"/>
              <a:t>kesempatan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 </a:t>
            </a:r>
            <a:r>
              <a:rPr lang="en-US" sz="1600" dirty="0" err="1" smtClean="0"/>
              <a:t>berkembang</a:t>
            </a:r>
            <a:r>
              <a:rPr lang="en-US" sz="1600" dirty="0" smtClean="0"/>
              <a:t> </a:t>
            </a:r>
            <a:r>
              <a:rPr lang="en-US" sz="1600" dirty="0" err="1" smtClean="0"/>
              <a:t>mengekspor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r>
              <a:rPr lang="en-US" sz="1600" dirty="0" smtClean="0"/>
              <a:t>.</a:t>
            </a:r>
          </a:p>
          <a:p>
            <a:pPr marL="231775" indent="-231775">
              <a:spcBef>
                <a:spcPts val="600"/>
              </a:spcBef>
              <a:buFont typeface="+mj-lt"/>
              <a:buAutoNum type="alphaLcPeriod"/>
            </a:pPr>
            <a:r>
              <a:rPr lang="en-US" sz="1600" dirty="0" err="1" smtClean="0"/>
              <a:t>bagi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 </a:t>
            </a:r>
            <a:r>
              <a:rPr lang="en-US" sz="1600" dirty="0" err="1" smtClean="0"/>
              <a:t>maju</a:t>
            </a:r>
            <a:r>
              <a:rPr lang="en-US" sz="1600" dirty="0" smtClean="0"/>
              <a:t>,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memperoleh</a:t>
            </a:r>
            <a:r>
              <a:rPr lang="en-US" sz="1600" dirty="0" smtClean="0"/>
              <a:t>     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mentah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/>
              <a:t> </a:t>
            </a:r>
            <a:r>
              <a:rPr lang="en-US" sz="1600" dirty="0" err="1" smtClean="0"/>
              <a:t>mempertahankan</a:t>
            </a:r>
            <a:r>
              <a:rPr lang="en-US" sz="1600" dirty="0" smtClean="0"/>
              <a:t>          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kemajuan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3074" name="Picture 2" descr="D:\PPT Ekonomi XI new\gambar ekonomi\shutterstock_117746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82521"/>
            <a:ext cx="2960682" cy="2184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562600" y="944637"/>
            <a:ext cx="0" cy="360831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629420" y="231371"/>
            <a:ext cx="5840828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90600" y="224115"/>
            <a:ext cx="5243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b="1" dirty="0"/>
              <a:t>Manfaat Kerja Sama Ekonomi Internasional</a:t>
            </a:r>
          </a:p>
        </p:txBody>
      </p:sp>
    </p:spTree>
    <p:extLst>
      <p:ext uri="{BB962C8B-B14F-4D97-AF65-F5344CB8AC3E}">
        <p14:creationId xmlns:p14="http://schemas.microsoft.com/office/powerpoint/2010/main" val="3443855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19150"/>
            <a:ext cx="480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err="1" smtClean="0"/>
              <a:t>Bentuk-bentuk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endParaRPr lang="en-US" b="1" dirty="0" smtClean="0"/>
          </a:p>
          <a:p>
            <a:pPr marL="288925" indent="-288925">
              <a:spcBef>
                <a:spcPts val="1200"/>
              </a:spcBef>
              <a:buFont typeface="+mj-lt"/>
              <a:buAutoNum type="alphaLcPeriod"/>
            </a:pP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bilateral: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 </a:t>
            </a:r>
            <a:r>
              <a:rPr lang="en-US" sz="1600" dirty="0" smtClean="0"/>
              <a:t>         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.</a:t>
            </a:r>
          </a:p>
          <a:p>
            <a:pPr marL="288925" indent="-288925">
              <a:spcBef>
                <a:spcPts val="1200"/>
              </a:spcBef>
              <a:buFont typeface="+mj-lt"/>
              <a:buAutoNum type="alphaLcPeriod"/>
            </a:pP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regional: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kawasan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ASEAN.</a:t>
            </a:r>
          </a:p>
          <a:p>
            <a:pPr marL="288925" indent="-288925">
              <a:spcBef>
                <a:spcPts val="1200"/>
              </a:spcBef>
              <a:buFont typeface="+mj-lt"/>
              <a:buAutoNum type="alphaLcPeriod"/>
            </a:pP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multilateral: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/>
              <a:t> </a:t>
            </a:r>
            <a:r>
              <a:rPr lang="en-US" sz="1600" dirty="0" err="1" smtClean="0"/>
              <a:t>banyak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/>
              <a:t> </a:t>
            </a:r>
            <a:r>
              <a:rPr lang="en-US" sz="1600" dirty="0" smtClean="0"/>
              <a:t>ILO </a:t>
            </a:r>
            <a:r>
              <a:rPr lang="en-US" sz="1600" dirty="0" err="1" smtClean="0"/>
              <a:t>dan</a:t>
            </a:r>
            <a:r>
              <a:rPr lang="en-US" sz="1600" dirty="0" smtClean="0"/>
              <a:t> IMF.</a:t>
            </a:r>
          </a:p>
          <a:p>
            <a:pPr marL="288925" indent="-288925">
              <a:spcBef>
                <a:spcPts val="1200"/>
              </a:spcBef>
              <a:buFont typeface="+mj-lt"/>
              <a:buAutoNum type="alphaLcPeriod"/>
            </a:pP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antarregional</a:t>
            </a:r>
            <a:r>
              <a:rPr lang="en-US" sz="1600" dirty="0" smtClean="0"/>
              <a:t>: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kawasan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ASEAN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Uni</a:t>
            </a:r>
            <a:r>
              <a:rPr lang="en-US" sz="1600" dirty="0"/>
              <a:t> </a:t>
            </a:r>
            <a:r>
              <a:rPr lang="en-US" sz="1600" dirty="0" err="1" smtClean="0"/>
              <a:t>Eropa</a:t>
            </a:r>
            <a:r>
              <a:rPr lang="en-US" sz="1600" dirty="0" smtClean="0"/>
              <a:t>.</a:t>
            </a:r>
          </a:p>
          <a:p>
            <a:pPr marL="288925" indent="-288925">
              <a:spcBef>
                <a:spcPts val="1200"/>
              </a:spcBef>
              <a:buFont typeface="+mj-lt"/>
              <a:buAutoNum type="alphaLcPeriod"/>
            </a:pP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lapangan</a:t>
            </a:r>
            <a:r>
              <a:rPr lang="en-US" sz="1600" dirty="0" smtClean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: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internasional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tertentu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OPEC, OECD.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r="5685"/>
          <a:stretch/>
        </p:blipFill>
        <p:spPr bwMode="auto">
          <a:xfrm>
            <a:off x="5486400" y="1637853"/>
            <a:ext cx="3417425" cy="207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 8"/>
          <p:cNvSpPr/>
          <p:nvPr/>
        </p:nvSpPr>
        <p:spPr>
          <a:xfrm>
            <a:off x="629420" y="231371"/>
            <a:ext cx="6609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90600" y="224115"/>
            <a:ext cx="6503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 smtClean="0"/>
              <a:t>Bentuk-Bentuk </a:t>
            </a:r>
            <a:r>
              <a:rPr lang="sv-SE" sz="2200" b="1" dirty="0"/>
              <a:t>Kerja </a:t>
            </a:r>
            <a:r>
              <a:rPr lang="sv-SE" sz="2200" b="1" dirty="0" smtClean="0"/>
              <a:t>Sama Ekonomi </a:t>
            </a:r>
            <a:r>
              <a:rPr lang="sv-SE" sz="2200" b="1" dirty="0"/>
              <a:t>Internasional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944637"/>
            <a:ext cx="0" cy="360831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96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31446"/>
            <a:ext cx="4191000" cy="362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b="1" dirty="0" err="1" smtClean="0"/>
              <a:t>Beberapa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lembaga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ekonomi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Internasional</a:t>
            </a:r>
            <a:r>
              <a:rPr lang="en-US" sz="1600" b="1" dirty="0" smtClean="0"/>
              <a:t> </a:t>
            </a:r>
          </a:p>
          <a:p>
            <a:pPr>
              <a:spcBef>
                <a:spcPts val="200"/>
              </a:spcBef>
            </a:pPr>
            <a:endParaRPr lang="en-US" sz="200" b="1" dirty="0" smtClean="0"/>
          </a:p>
          <a:p>
            <a:pPr>
              <a:spcBef>
                <a:spcPts val="200"/>
              </a:spcBef>
            </a:pPr>
            <a:r>
              <a:rPr lang="en-US" sz="1600" dirty="0" err="1" smtClean="0"/>
              <a:t>adalah</a:t>
            </a:r>
            <a:r>
              <a:rPr lang="en-US" sz="1600" dirty="0" smtClean="0"/>
              <a:t> Association of South East Asian Nations (ASEAN), Asia Pacific Economic Cooperation (APEC), Asian Productivity Organization (APO), Bank </a:t>
            </a:r>
            <a:r>
              <a:rPr lang="en-US" sz="1600" dirty="0" err="1" smtClean="0"/>
              <a:t>Dunia</a:t>
            </a:r>
            <a:r>
              <a:rPr lang="en-US" sz="1600" dirty="0" smtClean="0"/>
              <a:t> (World Bank), </a:t>
            </a:r>
            <a:r>
              <a:rPr lang="en-US" sz="1600" dirty="0" err="1" smtClean="0"/>
              <a:t>Uni</a:t>
            </a:r>
            <a:r>
              <a:rPr lang="en-US" sz="1600" dirty="0" smtClean="0"/>
              <a:t> </a:t>
            </a:r>
            <a:r>
              <a:rPr lang="en-US" sz="1600" dirty="0" err="1" smtClean="0"/>
              <a:t>Eropa</a:t>
            </a:r>
            <a:r>
              <a:rPr lang="en-US" sz="1600" dirty="0" smtClean="0"/>
              <a:t> (European Union), International </a:t>
            </a:r>
            <a:r>
              <a:rPr lang="en-US" sz="1600" dirty="0" err="1" smtClean="0"/>
              <a:t>Labour</a:t>
            </a:r>
            <a:r>
              <a:rPr lang="en-US" sz="1600" dirty="0"/>
              <a:t> </a:t>
            </a:r>
            <a:r>
              <a:rPr lang="en-US" sz="1600" dirty="0" smtClean="0"/>
              <a:t>Organization (ILO), Organization of Petroleum Exporting Countries (OPEC), International Monetary Fund (IMF), </a:t>
            </a:r>
            <a:r>
              <a:rPr lang="en-US" sz="1600" dirty="0" err="1" smtClean="0"/>
              <a:t>Liga</a:t>
            </a:r>
            <a:r>
              <a:rPr lang="en-US" sz="1600" dirty="0" smtClean="0"/>
              <a:t> Arab, Asian Development Bank (ADB), North American Free Trade Agreement (NAFTA), Islamic Development Bank (IDB), United Nations Development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(UNDP), Economic and Social Council (ECOSOC), </a:t>
            </a:r>
            <a:r>
              <a:rPr lang="en-US" sz="1600" dirty="0" err="1" smtClean="0"/>
              <a:t>dan</a:t>
            </a:r>
            <a:r>
              <a:rPr lang="en-US" sz="1600" dirty="0" smtClean="0"/>
              <a:t> World Trade Organization (WTO).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8750"/>
            <a:ext cx="38100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6609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6503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 smtClean="0"/>
              <a:t>Bentuk-Bentuk </a:t>
            </a:r>
            <a:r>
              <a:rPr lang="sv-SE" sz="2200" b="1" dirty="0"/>
              <a:t>Kerja </a:t>
            </a:r>
            <a:r>
              <a:rPr lang="sv-SE" sz="2200" b="1" dirty="0" smtClean="0"/>
              <a:t>Sama Ekonomi </a:t>
            </a:r>
            <a:r>
              <a:rPr lang="sv-SE" sz="2200" b="1" dirty="0"/>
              <a:t>Internasional</a:t>
            </a:r>
          </a:p>
        </p:txBody>
      </p:sp>
    </p:spTree>
    <p:extLst>
      <p:ext uri="{BB962C8B-B14F-4D97-AF65-F5344CB8AC3E}">
        <p14:creationId xmlns:p14="http://schemas.microsoft.com/office/powerpoint/2010/main" val="1381859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351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Elisa Putri Andini</cp:lastModifiedBy>
  <cp:revision>29</cp:revision>
  <dcterms:created xsi:type="dcterms:W3CDTF">2017-07-15T03:29:43Z</dcterms:created>
  <dcterms:modified xsi:type="dcterms:W3CDTF">2017-08-11T07:59:14Z</dcterms:modified>
</cp:coreProperties>
</file>