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660" y="-8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0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6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2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29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9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5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6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2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F52D-A395-47BB-A4F8-8C5B58767AC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E4CD8-4121-41E7-91BC-16E3388C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PT Ekonomi XI new\gambar ekonomi\shutterstock_573121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/>
        </p:nvSpPr>
        <p:spPr>
          <a:xfrm>
            <a:off x="663908" y="405115"/>
            <a:ext cx="8099092" cy="741351"/>
          </a:xfrm>
          <a:prstGeom prst="parallelogram">
            <a:avLst>
              <a:gd name="adj" fmla="val 45313"/>
            </a:avLst>
          </a:prstGeom>
          <a:solidFill>
            <a:srgbClr val="FFFFCC">
              <a:alpha val="9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152400" y="133350"/>
            <a:ext cx="1295400" cy="12954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514350"/>
            <a:ext cx="7146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chemeClr val="accent5">
                    <a:lumMod val="75000"/>
                  </a:schemeClr>
                </a:solidFill>
              </a:rPr>
              <a:t>Kebijakan Moneter </a:t>
            </a:r>
            <a:r>
              <a:rPr lang="nb-NO" sz="3200" b="1" dirty="0" smtClean="0">
                <a:solidFill>
                  <a:schemeClr val="accent5">
                    <a:lumMod val="75000"/>
                  </a:schemeClr>
                </a:solidFill>
              </a:rPr>
              <a:t>dan Kebijakan </a:t>
            </a:r>
            <a:r>
              <a:rPr lang="nb-NO" sz="3200" b="1" dirty="0">
                <a:solidFill>
                  <a:schemeClr val="accent5">
                    <a:lumMod val="75000"/>
                  </a:schemeClr>
                </a:solidFill>
              </a:rPr>
              <a:t>Fiskal</a:t>
            </a:r>
          </a:p>
        </p:txBody>
      </p:sp>
      <p:pic>
        <p:nvPicPr>
          <p:cNvPr id="1026" name="Picture 2" descr="C:\Users\ku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5440"/>
            <a:ext cx="891634" cy="8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57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8"/>
          <a:stretch/>
        </p:blipFill>
        <p:spPr bwMode="auto">
          <a:xfrm>
            <a:off x="533400" y="233879"/>
            <a:ext cx="7662115" cy="42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entagon 15"/>
          <p:cNvSpPr/>
          <p:nvPr/>
        </p:nvSpPr>
        <p:spPr>
          <a:xfrm>
            <a:off x="629420" y="231371"/>
            <a:ext cx="2418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990600" y="224115"/>
            <a:ext cx="1765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/>
              <a:t>PETA KONSEP</a:t>
            </a:r>
            <a:endParaRPr lang="en-US" sz="2200" b="1" dirty="0"/>
          </a:p>
        </p:txBody>
      </p:sp>
      <p:pic>
        <p:nvPicPr>
          <p:cNvPr id="11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43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562" y="285750"/>
            <a:ext cx="7996239" cy="3733800"/>
            <a:chOff x="309562" y="365552"/>
            <a:chExt cx="7996239" cy="3733800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09562" y="900974"/>
              <a:ext cx="660770" cy="57657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465" y="666750"/>
              <a:ext cx="7825336" cy="343260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>
              <a:off x="309563" y="365552"/>
              <a:ext cx="3729037" cy="5751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1962" y="329925"/>
            <a:ext cx="325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923" y="895350"/>
            <a:ext cx="774007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Dengan mempelajari bab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ini, Anda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diharapkan mampu: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pengertian kebijakan moneter;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tujuan dan peran kebijakan moneter;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instrumen kebijakan moneter;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menjelakan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pengertian kebijakan fiskal;</a:t>
            </a:r>
          </a:p>
          <a:p>
            <a:pPr>
              <a:lnSpc>
                <a:spcPct val="150000"/>
              </a:lnSpc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tujuan dan peran kebijakan fiskal; dan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menjelaskan instrumen kebijakan fiskal.</a:t>
            </a:r>
          </a:p>
        </p:txBody>
      </p:sp>
    </p:spTree>
    <p:extLst>
      <p:ext uri="{BB962C8B-B14F-4D97-AF65-F5344CB8AC3E}">
        <p14:creationId xmlns:p14="http://schemas.microsoft.com/office/powerpoint/2010/main" val="2125944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6" y="2114550"/>
            <a:ext cx="770141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61950"/>
            <a:ext cx="7772399" cy="14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13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9535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moneter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yang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</a:t>
            </a:r>
            <a:r>
              <a:rPr lang="en-US" sz="2400" dirty="0" err="1"/>
              <a:t>moneter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memengaruhi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yang </a:t>
            </a:r>
            <a:r>
              <a:rPr lang="en-US" sz="2400" dirty="0" err="1"/>
              <a:t>beredar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beli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D:\PPT Ekonomi XI new\gambar ekonomi\shutterstock_5655061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5105"/>
          <a:stretch/>
        </p:blipFill>
        <p:spPr bwMode="auto">
          <a:xfrm>
            <a:off x="4648200" y="1251619"/>
            <a:ext cx="4114800" cy="284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19" y="231371"/>
            <a:ext cx="65333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224115"/>
            <a:ext cx="6016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, </a:t>
            </a:r>
            <a:r>
              <a:rPr lang="en-US" sz="2200" b="1" dirty="0" err="1" smtClean="0"/>
              <a:t>Peran</a:t>
            </a:r>
            <a:r>
              <a:rPr lang="en-US" sz="2200" b="1" dirty="0" smtClean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Fungsi</a:t>
            </a:r>
            <a:r>
              <a:rPr lang="en-US" sz="2200" b="1" dirty="0"/>
              <a:t> </a:t>
            </a:r>
            <a:r>
              <a:rPr lang="en-US" sz="2200" b="1" dirty="0" err="1"/>
              <a:t>Kebijakan</a:t>
            </a:r>
            <a:r>
              <a:rPr lang="en-US" sz="2200" b="1" dirty="0"/>
              <a:t> </a:t>
            </a:r>
            <a:r>
              <a:rPr lang="en-US" sz="2200" b="1" dirty="0" err="1"/>
              <a:t>Moneter</a:t>
            </a:r>
            <a:endParaRPr lang="en-US" sz="2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43400" y="1123950"/>
            <a:ext cx="0" cy="32004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535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218" y="819150"/>
            <a:ext cx="404378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kebijakan</a:t>
            </a:r>
            <a:r>
              <a:rPr lang="en-US" b="1" dirty="0" smtClean="0"/>
              <a:t> </a:t>
            </a:r>
            <a:r>
              <a:rPr lang="en-US" b="1" dirty="0" err="1" smtClean="0"/>
              <a:t>moneter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kestabilan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yang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bergairahnya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sv-SE" b="1" dirty="0" smtClean="0"/>
              <a:t>Fungsi kebijakan moneter </a:t>
            </a:r>
            <a:r>
              <a:rPr lang="sv-SE" dirty="0" smtClean="0"/>
              <a:t>adalah menjaga kestabilan ekonomi yang ditandai dengan gairah dunia usaha     dan meningkatnya kesempatan kerja.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r="4768" b="7870"/>
          <a:stretch/>
        </p:blipFill>
        <p:spPr bwMode="auto">
          <a:xfrm>
            <a:off x="4995333" y="1301370"/>
            <a:ext cx="3767667" cy="2867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19" y="231371"/>
            <a:ext cx="65333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224115"/>
            <a:ext cx="6016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, </a:t>
            </a:r>
            <a:r>
              <a:rPr lang="en-US" sz="2200" b="1" dirty="0" err="1" smtClean="0"/>
              <a:t>Peran</a:t>
            </a:r>
            <a:r>
              <a:rPr lang="en-US" sz="2200" b="1" dirty="0" smtClean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Fungsi</a:t>
            </a:r>
            <a:r>
              <a:rPr lang="en-US" sz="2200" b="1" dirty="0"/>
              <a:t> </a:t>
            </a:r>
            <a:r>
              <a:rPr lang="en-US" sz="2200" b="1" dirty="0" err="1"/>
              <a:t>Kebijakan</a:t>
            </a:r>
            <a:r>
              <a:rPr lang="en-US" sz="2200" b="1" dirty="0"/>
              <a:t> </a:t>
            </a:r>
            <a:r>
              <a:rPr lang="en-US" sz="2200" b="1" dirty="0" err="1"/>
              <a:t>Moneter</a:t>
            </a:r>
            <a:endParaRPr lang="en-US" sz="2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48200" y="1047750"/>
            <a:ext cx="0" cy="34607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78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361798"/>
            <a:ext cx="4267200" cy="2429152"/>
            <a:chOff x="381000" y="1361798"/>
            <a:chExt cx="4267200" cy="2429152"/>
          </a:xfrm>
        </p:grpSpPr>
        <p:sp>
          <p:nvSpPr>
            <p:cNvPr id="9" name="Rounded Rectangle 8"/>
            <p:cNvSpPr/>
            <p:nvPr/>
          </p:nvSpPr>
          <p:spPr>
            <a:xfrm>
              <a:off x="381000" y="1366655"/>
              <a:ext cx="4267200" cy="2424295"/>
            </a:xfrm>
            <a:prstGeom prst="roundRect">
              <a:avLst>
                <a:gd name="adj" fmla="val 798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1361798"/>
              <a:ext cx="3657600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/>
                <a:t>Kebijakan</a:t>
              </a:r>
              <a:r>
                <a:rPr lang="en-US" sz="2000" b="1" dirty="0"/>
                <a:t> </a:t>
              </a:r>
              <a:r>
                <a:rPr lang="en-US" sz="2000" b="1" dirty="0" err="1"/>
                <a:t>fiskal</a:t>
              </a:r>
              <a:r>
                <a:rPr lang="en-US" sz="2000" b="1" dirty="0"/>
                <a:t> </a:t>
              </a:r>
              <a:r>
                <a:rPr lang="en-US" sz="2000" b="1" dirty="0" smtClean="0"/>
                <a:t> </a:t>
              </a:r>
              <a:r>
                <a:rPr lang="en-US" sz="2000" dirty="0" err="1" smtClean="0"/>
                <a:t>adalah</a:t>
              </a:r>
              <a:r>
                <a:rPr lang="en-US" sz="2000" dirty="0" smtClean="0"/>
                <a:t> </a:t>
              </a:r>
              <a:r>
                <a:rPr lang="en-US" sz="2000" dirty="0" err="1"/>
                <a:t>kebijakan</a:t>
              </a:r>
              <a:r>
                <a:rPr lang="en-US" sz="2000" dirty="0"/>
                <a:t> </a:t>
              </a:r>
              <a:r>
                <a:rPr lang="en-US" sz="2000" dirty="0" err="1"/>
                <a:t>penyesuaian</a:t>
              </a:r>
              <a:r>
                <a:rPr lang="en-US" sz="2000" dirty="0"/>
                <a:t> di </a:t>
              </a:r>
              <a:r>
                <a:rPr lang="en-US" sz="2000" dirty="0" err="1"/>
                <a:t>bidang</a:t>
              </a:r>
              <a:r>
                <a:rPr lang="en-US" sz="2000" dirty="0"/>
                <a:t> </a:t>
              </a:r>
              <a:r>
                <a:rPr lang="en-US" sz="2000" dirty="0" err="1"/>
                <a:t>pengeluaran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penerimaan</a:t>
              </a:r>
              <a:r>
                <a:rPr lang="en-US" sz="2000" dirty="0"/>
                <a:t> </a:t>
              </a:r>
              <a:r>
                <a:rPr lang="en-US" sz="2000" dirty="0" err="1"/>
                <a:t>negara</a:t>
              </a:r>
              <a:r>
                <a:rPr lang="en-US" sz="2000" dirty="0"/>
                <a:t> </a:t>
              </a:r>
              <a:r>
                <a:rPr lang="en-US" sz="2000" dirty="0" err="1"/>
                <a:t>untuk</a:t>
              </a:r>
              <a:r>
                <a:rPr lang="en-US" sz="2000" dirty="0"/>
                <a:t> </a:t>
              </a:r>
              <a:r>
                <a:rPr lang="en-US" sz="2000" dirty="0" err="1"/>
                <a:t>memperbaiki</a:t>
              </a:r>
              <a:r>
                <a:rPr lang="en-US" sz="2000" dirty="0"/>
                <a:t> </a:t>
              </a:r>
              <a:r>
                <a:rPr lang="en-US" sz="2000" dirty="0" err="1"/>
                <a:t>keadaan</a:t>
              </a:r>
              <a:r>
                <a:rPr lang="en-US" sz="2000" dirty="0"/>
                <a:t> </a:t>
              </a:r>
              <a:r>
                <a:rPr lang="en-US" sz="2000" dirty="0" err="1"/>
                <a:t>ekonomi</a:t>
              </a:r>
              <a:r>
                <a:rPr lang="en-US" sz="2000" dirty="0"/>
                <a:t>.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88926"/>
            <a:ext cx="4510236" cy="3006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19" y="231371"/>
            <a:ext cx="61523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224115"/>
            <a:ext cx="56382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, </a:t>
            </a:r>
            <a:r>
              <a:rPr lang="en-US" sz="2200" b="1" dirty="0" err="1" smtClean="0"/>
              <a:t>Peran</a:t>
            </a:r>
            <a:r>
              <a:rPr lang="en-US" sz="2200" b="1" dirty="0" smtClean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Fungsi</a:t>
            </a:r>
            <a:r>
              <a:rPr lang="en-US" sz="2200" b="1" dirty="0"/>
              <a:t> </a:t>
            </a:r>
            <a:r>
              <a:rPr lang="en-US" sz="2200" b="1" dirty="0" err="1"/>
              <a:t>Kebijakan</a:t>
            </a:r>
            <a:r>
              <a:rPr lang="en-US" sz="2200" b="1" dirty="0"/>
              <a:t> </a:t>
            </a:r>
            <a:r>
              <a:rPr lang="en-US" sz="2200" b="1" dirty="0" err="1"/>
              <a:t>Fiskal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193371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1214255"/>
            <a:ext cx="4267200" cy="2758017"/>
            <a:chOff x="381000" y="1366655"/>
            <a:chExt cx="4267200" cy="2758017"/>
          </a:xfrm>
        </p:grpSpPr>
        <p:sp>
          <p:nvSpPr>
            <p:cNvPr id="12" name="Rounded Rectangle 11"/>
            <p:cNvSpPr/>
            <p:nvPr/>
          </p:nvSpPr>
          <p:spPr>
            <a:xfrm>
              <a:off x="381000" y="1366655"/>
              <a:ext cx="4267200" cy="2758017"/>
            </a:xfrm>
            <a:prstGeom prst="roundRect">
              <a:avLst>
                <a:gd name="adj" fmla="val 798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3400" y="1371927"/>
              <a:ext cx="3810000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900" b="1" dirty="0" err="1"/>
                <a:t>Adapun</a:t>
              </a:r>
              <a:r>
                <a:rPr lang="en-US" sz="1900" b="1" dirty="0"/>
                <a:t> </a:t>
              </a:r>
              <a:r>
                <a:rPr lang="en-US" sz="1900" b="1" dirty="0" err="1"/>
                <a:t>tujuan</a:t>
              </a:r>
              <a:r>
                <a:rPr lang="en-US" sz="1900" b="1" dirty="0"/>
                <a:t> </a:t>
              </a:r>
              <a:r>
                <a:rPr lang="en-US" sz="1900" b="1" dirty="0" err="1"/>
                <a:t>kebijakan</a:t>
              </a:r>
              <a:r>
                <a:rPr lang="en-US" sz="1900" b="1" dirty="0"/>
                <a:t> </a:t>
              </a:r>
              <a:r>
                <a:rPr lang="en-US" sz="1900" b="1" dirty="0" err="1"/>
                <a:t>fiskal</a:t>
              </a:r>
              <a:r>
                <a:rPr lang="en-US" sz="1900" b="1" dirty="0"/>
                <a:t> </a:t>
              </a:r>
              <a:r>
                <a:rPr lang="en-US" sz="1900" dirty="0" err="1"/>
                <a:t>adalah</a:t>
              </a:r>
              <a:r>
                <a:rPr lang="en-US" sz="1900" dirty="0"/>
                <a:t> </a:t>
              </a:r>
              <a:r>
                <a:rPr lang="en-US" sz="1900" dirty="0" err="1"/>
                <a:t>memperbaiki</a:t>
              </a:r>
              <a:r>
                <a:rPr lang="en-US" sz="1900" dirty="0"/>
                <a:t> </a:t>
              </a:r>
              <a:r>
                <a:rPr lang="en-US" sz="1900" dirty="0" err="1"/>
                <a:t>keadaan</a:t>
              </a:r>
              <a:r>
                <a:rPr lang="en-US" sz="1900" dirty="0"/>
                <a:t> </a:t>
              </a:r>
              <a:r>
                <a:rPr lang="en-US" sz="1900" dirty="0" err="1"/>
                <a:t>ekonomi</a:t>
              </a:r>
              <a:r>
                <a:rPr lang="en-US" sz="1900" dirty="0"/>
                <a:t>, </a:t>
              </a:r>
              <a:r>
                <a:rPr lang="en-US" sz="1900" dirty="0" err="1"/>
                <a:t>mengusahakan</a:t>
              </a:r>
              <a:r>
                <a:rPr lang="en-US" sz="1900" dirty="0"/>
                <a:t> </a:t>
              </a:r>
              <a:r>
                <a:rPr lang="en-US" sz="1900" dirty="0" err="1"/>
                <a:t>kesempatan</a:t>
              </a:r>
              <a:r>
                <a:rPr lang="en-US" sz="1900" dirty="0"/>
                <a:t> </a:t>
              </a:r>
              <a:r>
                <a:rPr lang="en-US" sz="1900" dirty="0" err="1"/>
                <a:t>kerja</a:t>
              </a:r>
              <a:r>
                <a:rPr lang="en-US" sz="1900" dirty="0"/>
                <a:t>, </a:t>
              </a:r>
              <a:r>
                <a:rPr lang="en-US" sz="1900" dirty="0" err="1"/>
                <a:t>dan</a:t>
              </a:r>
              <a:r>
                <a:rPr lang="en-US" sz="1900" dirty="0"/>
                <a:t> </a:t>
              </a:r>
              <a:r>
                <a:rPr lang="en-US" sz="1900" dirty="0" err="1"/>
                <a:t>menjaga</a:t>
              </a:r>
              <a:r>
                <a:rPr lang="en-US" sz="1900" dirty="0"/>
                <a:t> </a:t>
              </a:r>
              <a:r>
                <a:rPr lang="en-US" sz="1900" dirty="0" err="1"/>
                <a:t>kestabilan</a:t>
              </a:r>
              <a:r>
                <a:rPr lang="en-US" sz="1900" dirty="0"/>
                <a:t> </a:t>
              </a:r>
              <a:r>
                <a:rPr lang="en-US" sz="1900" dirty="0" err="1"/>
                <a:t>harga-harga</a:t>
              </a:r>
              <a:r>
                <a:rPr lang="en-US" sz="1900" dirty="0"/>
                <a:t> </a:t>
              </a:r>
              <a:r>
                <a:rPr lang="en-US" sz="1900" dirty="0" err="1"/>
                <a:t>secara</a:t>
              </a:r>
              <a:r>
                <a:rPr lang="en-US" sz="1900" dirty="0"/>
                <a:t> </a:t>
              </a:r>
              <a:r>
                <a:rPr lang="en-US" sz="1900" dirty="0" err="1"/>
                <a:t>umum</a:t>
              </a:r>
              <a:r>
                <a:rPr lang="en-US" sz="1900" dirty="0"/>
                <a:t>.</a:t>
              </a:r>
            </a:p>
          </p:txBody>
        </p:sp>
      </p:grpSp>
      <p:pic>
        <p:nvPicPr>
          <p:cNvPr id="3074" name="Picture 2" descr="D:\PPT Ekonomi XI new\httpspixabay.comidmark-pasar-segar-sayuran-3181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r="2352"/>
          <a:stretch/>
        </p:blipFill>
        <p:spPr bwMode="auto">
          <a:xfrm>
            <a:off x="4191000" y="981238"/>
            <a:ext cx="457200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19" y="231371"/>
            <a:ext cx="61523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224115"/>
            <a:ext cx="56382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, </a:t>
            </a:r>
            <a:r>
              <a:rPr lang="en-US" sz="2200" b="1" dirty="0" err="1" smtClean="0"/>
              <a:t>Peran</a:t>
            </a:r>
            <a:r>
              <a:rPr lang="en-US" sz="2200" b="1" dirty="0" smtClean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Fungsi</a:t>
            </a:r>
            <a:r>
              <a:rPr lang="en-US" sz="2200" b="1" dirty="0"/>
              <a:t> </a:t>
            </a:r>
            <a:r>
              <a:rPr lang="en-US" sz="2200" b="1" dirty="0" err="1"/>
              <a:t>Kebijakan</a:t>
            </a:r>
            <a:r>
              <a:rPr lang="en-US" sz="2200" b="1" dirty="0"/>
              <a:t> </a:t>
            </a:r>
            <a:r>
              <a:rPr lang="en-US" sz="2200" b="1" dirty="0" err="1"/>
              <a:t>Fiskal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35315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1290455"/>
            <a:ext cx="4267200" cy="2758017"/>
            <a:chOff x="381000" y="1366655"/>
            <a:chExt cx="4267200" cy="2758017"/>
          </a:xfrm>
        </p:grpSpPr>
        <p:sp>
          <p:nvSpPr>
            <p:cNvPr id="9" name="Rounded Rectangle 8"/>
            <p:cNvSpPr/>
            <p:nvPr/>
          </p:nvSpPr>
          <p:spPr>
            <a:xfrm>
              <a:off x="381000" y="1366655"/>
              <a:ext cx="4267200" cy="2758017"/>
            </a:xfrm>
            <a:prstGeom prst="roundRect">
              <a:avLst>
                <a:gd name="adj" fmla="val 798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371927"/>
              <a:ext cx="3657600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900" dirty="0"/>
                <a:t>Ada </a:t>
              </a:r>
              <a:r>
                <a:rPr lang="en-US" sz="1900" dirty="0" err="1"/>
                <a:t>beberapa</a:t>
              </a:r>
              <a:r>
                <a:rPr lang="en-US" sz="1900" dirty="0"/>
                <a:t> </a:t>
              </a:r>
              <a:r>
                <a:rPr lang="en-US" sz="1900" dirty="0" err="1"/>
                <a:t>macam</a:t>
              </a:r>
              <a:r>
                <a:rPr lang="en-US" sz="1900" dirty="0"/>
                <a:t> </a:t>
              </a:r>
              <a:r>
                <a:rPr lang="en-US" sz="1900" dirty="0" err="1"/>
                <a:t>anggaran</a:t>
              </a:r>
              <a:r>
                <a:rPr lang="en-US" sz="1900" dirty="0"/>
                <a:t> yang </a:t>
              </a:r>
              <a:r>
                <a:rPr lang="en-US" sz="1900" dirty="0" err="1"/>
                <a:t>biasa</a:t>
              </a:r>
              <a:r>
                <a:rPr lang="en-US" sz="1900" dirty="0"/>
                <a:t> </a:t>
              </a:r>
              <a:r>
                <a:rPr lang="en-US" sz="1900" dirty="0" err="1"/>
                <a:t>digunakan</a:t>
              </a:r>
              <a:r>
                <a:rPr lang="en-US" sz="1900" dirty="0"/>
                <a:t> </a:t>
              </a:r>
              <a:r>
                <a:rPr lang="en-US" sz="1900" dirty="0" err="1"/>
                <a:t>oleh</a:t>
              </a:r>
              <a:r>
                <a:rPr lang="en-US" sz="1900" dirty="0"/>
                <a:t> </a:t>
              </a:r>
              <a:r>
                <a:rPr lang="en-US" sz="1900" dirty="0" err="1"/>
                <a:t>negara</a:t>
              </a:r>
              <a:r>
                <a:rPr lang="en-US" sz="1900" dirty="0"/>
                <a:t> </a:t>
              </a:r>
              <a:r>
                <a:rPr lang="en-US" sz="1900" dirty="0" err="1"/>
                <a:t>sesuai</a:t>
              </a:r>
              <a:r>
                <a:rPr lang="en-US" sz="1900" dirty="0"/>
                <a:t> </a:t>
              </a:r>
              <a:r>
                <a:rPr lang="en-US" sz="1900" dirty="0" err="1"/>
                <a:t>dengan</a:t>
              </a:r>
              <a:r>
                <a:rPr lang="en-US" sz="1900" dirty="0"/>
                <a:t> </a:t>
              </a:r>
              <a:r>
                <a:rPr lang="en-US" sz="1900" dirty="0" err="1"/>
                <a:t>kondisi</a:t>
              </a:r>
              <a:endParaRPr lang="en-US" sz="1900" dirty="0"/>
            </a:p>
            <a:p>
              <a:pPr>
                <a:lnSpc>
                  <a:spcPct val="150000"/>
                </a:lnSpc>
              </a:pPr>
              <a:r>
                <a:rPr lang="en-US" sz="1900" dirty="0" err="1"/>
                <a:t>ekonomi</a:t>
              </a:r>
              <a:r>
                <a:rPr lang="en-US" sz="1900" dirty="0"/>
                <a:t>, </a:t>
              </a:r>
              <a:r>
                <a:rPr lang="en-US" sz="1900" dirty="0" err="1"/>
                <a:t>yaitu</a:t>
              </a:r>
              <a:r>
                <a:rPr lang="en-US" sz="1900" dirty="0"/>
                <a:t> </a:t>
              </a:r>
              <a:r>
                <a:rPr lang="en-US" sz="1900" dirty="0" err="1"/>
                <a:t>anggaran</a:t>
              </a:r>
              <a:r>
                <a:rPr lang="en-US" sz="1900" dirty="0"/>
                <a:t> </a:t>
              </a:r>
              <a:r>
                <a:rPr lang="en-US" sz="1900" dirty="0" err="1"/>
                <a:t>berimbang</a:t>
              </a:r>
              <a:r>
                <a:rPr lang="en-US" sz="1900" dirty="0"/>
                <a:t>, </a:t>
              </a:r>
              <a:r>
                <a:rPr lang="en-US" sz="1900" dirty="0" err="1"/>
                <a:t>anggaran</a:t>
              </a:r>
              <a:r>
                <a:rPr lang="en-US" sz="1900" dirty="0"/>
                <a:t> surplus, </a:t>
              </a:r>
              <a:r>
                <a:rPr lang="en-US" sz="1900" dirty="0" err="1"/>
                <a:t>dan</a:t>
              </a:r>
              <a:r>
                <a:rPr lang="en-US" sz="1900" dirty="0"/>
                <a:t> </a:t>
              </a:r>
              <a:r>
                <a:rPr lang="en-US" sz="1900" dirty="0" err="1"/>
                <a:t>anggaran</a:t>
              </a:r>
              <a:r>
                <a:rPr lang="en-US" sz="1900" dirty="0"/>
                <a:t> </a:t>
              </a:r>
              <a:r>
                <a:rPr lang="en-US" sz="1900" dirty="0" err="1"/>
                <a:t>defisit</a:t>
              </a:r>
              <a:r>
                <a:rPr lang="en-US" sz="1900" dirty="0"/>
                <a:t>.</a:t>
              </a: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6" t="-3208"/>
          <a:stretch/>
        </p:blipFill>
        <p:spPr bwMode="auto">
          <a:xfrm>
            <a:off x="4190999" y="971550"/>
            <a:ext cx="4459185" cy="328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19" y="231371"/>
            <a:ext cx="6152381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224115"/>
            <a:ext cx="56382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/>
              <a:t>Pengertian</a:t>
            </a:r>
            <a:r>
              <a:rPr lang="en-US" sz="2200" b="1" dirty="0"/>
              <a:t>, </a:t>
            </a:r>
            <a:r>
              <a:rPr lang="en-US" sz="2200" b="1" dirty="0" err="1" smtClean="0"/>
              <a:t>Peran</a:t>
            </a:r>
            <a:r>
              <a:rPr lang="en-US" sz="2200" b="1" dirty="0" smtClean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Fungsi</a:t>
            </a:r>
            <a:r>
              <a:rPr lang="en-US" sz="2200" b="1" dirty="0"/>
              <a:t> </a:t>
            </a:r>
            <a:r>
              <a:rPr lang="en-US" sz="2200" b="1" dirty="0" err="1"/>
              <a:t>Kebijakan</a:t>
            </a:r>
            <a:r>
              <a:rPr lang="en-US" sz="2200" b="1" dirty="0"/>
              <a:t> </a:t>
            </a:r>
            <a:r>
              <a:rPr lang="en-US" sz="2200" b="1" dirty="0" err="1"/>
              <a:t>Fiskal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62854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215</Words>
  <Application>Microsoft Office PowerPoint</Application>
  <PresentationFormat>On-screen Show (16:9)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EASYMEDIA</dc:creator>
  <cp:lastModifiedBy>ku</cp:lastModifiedBy>
  <cp:revision>29</cp:revision>
  <dcterms:created xsi:type="dcterms:W3CDTF">2017-07-14T16:39:03Z</dcterms:created>
  <dcterms:modified xsi:type="dcterms:W3CDTF">2017-08-11T04:05:37Z</dcterms:modified>
</cp:coreProperties>
</file>